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77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20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30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93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99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71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34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41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54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75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81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7678C-3448-4C36-ADC2-5AD83E163C90}" type="datetimeFigureOut">
              <a:rPr lang="zh-TW" altLang="en-US" smtClean="0"/>
              <a:t>2021/10/25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72F2-7179-405A-A254-2BA4602800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0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tunurse214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url.cc/L7a03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2"/>
          <a:stretch/>
        </p:blipFill>
        <p:spPr>
          <a:xfrm>
            <a:off x="-749266" y="-822036"/>
            <a:ext cx="5202618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291" y="174680"/>
            <a:ext cx="8339382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招募</a:t>
            </a:r>
            <a: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家長焦點團體訪談對象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95723" y="1674923"/>
            <a:ext cx="6012873" cy="5029200"/>
          </a:xfrm>
          <a:solidFill>
            <a:schemeClr val="accent2">
              <a:lumMod val="75000"/>
              <a:alpha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教育部委辦校園自殺防治教材編製計畫</a:t>
            </a:r>
            <a:endParaRPr lang="en-US" altLang="zh-TW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23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承辦單位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：臺灣自殺防治學會</a:t>
            </a:r>
            <a:endParaRPr lang="en-US" altLang="zh-TW" sz="2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2300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計畫目的</a:t>
            </a:r>
            <a:r>
              <a:rPr lang="zh-TW" altLang="en-US" sz="24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近幾年青少年心理健康議題備受重視，教育部希提升校園</a:t>
            </a:r>
            <a:r>
              <a:rPr lang="zh-TW" altLang="en-US" sz="2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師生與</a:t>
            </a:r>
            <a:r>
              <a:rPr lang="zh-TW" altLang="en-US" sz="2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家長對此議題的重視與因應能力，收集各方意見以利各級學校自殺防治教材之</a:t>
            </a:r>
            <a:r>
              <a:rPr lang="zh-TW" altLang="en-US" sz="2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編纂</a:t>
            </a:r>
            <a:r>
              <a:rPr lang="zh-TW" altLang="en-US" sz="2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1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2300" b="1" dirty="0" smtClean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徵求</a:t>
            </a:r>
            <a:r>
              <a:rPr lang="zh-TW" altLang="en-US" sz="23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：學生家長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不分學制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，願意分享自己曾有的經歷或觀察到校園心理健康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自殺防治相關之議題。</a:t>
            </a:r>
            <a:endParaRPr lang="en-US" altLang="zh-TW" sz="2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23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參與方式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：實體或線上 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視報名狀況安排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23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舉辦日期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110/1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２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１ 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10-12AM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23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報名方式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：採自由報名。</a:t>
            </a:r>
            <a:endParaRPr lang="en-US" altLang="zh-TW" sz="2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請於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11/17(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中午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寄信或致電給我們，後續將安排您參加本焦點團體。團體討論完成後，將贈送每人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全聯禮券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或等值商品券</a:t>
            </a:r>
            <a:r>
              <a:rPr lang="en-US" altLang="zh-TW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，以感謝您提供寶貴的意見。</a:t>
            </a:r>
            <a:endParaRPr lang="en-US" altLang="zh-TW" sz="2000" dirty="0" smtClean="0">
              <a:solidFill>
                <a:srgbClr val="66FF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TW" altLang="en-US" sz="2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張小姐 </a:t>
            </a:r>
            <a:r>
              <a:rPr lang="en-US" altLang="zh-TW" sz="2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ntunurse214@gmail.com</a:t>
            </a:r>
            <a:endParaRPr lang="en-US" altLang="zh-TW" sz="24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02-23123456#88430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http://qrcode.topone.tw/qr/topone_twe5e32edbecf89d9dc9ba4911cf02314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10" y="4619659"/>
            <a:ext cx="1915068" cy="191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1029542" y="4213446"/>
            <a:ext cx="1414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手刀報名</a:t>
            </a:r>
            <a:r>
              <a:rPr lang="zh-TW" altLang="en-US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去</a:t>
            </a:r>
            <a:r>
              <a:rPr lang="en-US" altLang="zh-TW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3458" y="6488668"/>
            <a:ext cx="216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latin typeface="Helvetica Neue"/>
                <a:hlinkClick r:id="rId5"/>
              </a:rPr>
              <a:t>https://reurl.cc/L7a03a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113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192</Words>
  <Application>Microsoft Office PowerPoint</Application>
  <PresentationFormat>如螢幕大小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Helvetica Neue</vt:lpstr>
      <vt:lpstr>微軟正黑體</vt:lpstr>
      <vt:lpstr>新細明體</vt:lpstr>
      <vt:lpstr>Arial</vt:lpstr>
      <vt:lpstr>Calibri</vt:lpstr>
      <vt:lpstr>Calibri Light</vt:lpstr>
      <vt:lpstr>Office 佈景主題</vt:lpstr>
      <vt:lpstr>招募~家長焦點團體訪談對象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招募~焦點團體訪談對象</dc:title>
  <dc:creator>Jenny Wu</dc:creator>
  <cp:lastModifiedBy>Windows 使用者</cp:lastModifiedBy>
  <cp:revision>25</cp:revision>
  <dcterms:created xsi:type="dcterms:W3CDTF">2021-10-22T06:33:45Z</dcterms:created>
  <dcterms:modified xsi:type="dcterms:W3CDTF">2021-10-25T03:51:27Z</dcterms:modified>
</cp:coreProperties>
</file>